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aveSubsetFonts="1" strictFirstAndLastChars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jWZYUElfeaETpA1jzZ6S1BLbU8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3" Target="metadata" Type="http://customschemas.google.com/relationships/presentationmetadata"/><Relationship Id="rId12" Target="slides/slide8.xml" Type="http://schemas.openxmlformats.org/officeDocument/2006/relationships/slide"/><Relationship Id="rId11" Target="slides/slide7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8" Target="slides/slide4.xml" Type="http://schemas.openxmlformats.org/officeDocument/2006/relationships/slide"/><Relationship Id="rId7" Target="slides/slide3.xml" Type="http://schemas.openxmlformats.org/officeDocument/2006/relationships/slide"/><Relationship Id="rId6" Target="slides/slide2.xml" Type="http://schemas.openxmlformats.org/officeDocument/2006/relationships/slide"/><Relationship Id="rId5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3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163e639bb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2163e639bb2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1a6ac05ad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21a6ac05ad3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63e639bb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2163e639bb2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1a6ac05ad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21a6ac05ad3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081152e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f081152e2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4" Target="../media/image3.jpg" Type="http://schemas.openxmlformats.org/officeDocument/2006/relationships/image"/><Relationship Id="rId3" Target="../media/image1.png" Type="http://schemas.openxmlformats.org/officeDocument/2006/relationships/image"/><Relationship Id="rId2" Target="../media/image4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2" Target="../media/image3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4" Target="../media/image3.jpg" Type="http://schemas.openxmlformats.org/officeDocument/2006/relationships/image"/><Relationship Id="rId3" Target="../media/image1.png" Type="http://schemas.openxmlformats.org/officeDocument/2006/relationships/image"/><Relationship Id="rId2" Target="../media/image4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2" Target="../media/image3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2" Target="../media/image3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 txBox="1"/>
          <p:nvPr>
            <p:ph type="ctrTitle"/>
          </p:nvPr>
        </p:nvSpPr>
        <p:spPr>
          <a:xfrm>
            <a:off x="2176272" y="2803922"/>
            <a:ext cx="5166360" cy="1191006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="ctr" anchorCtr="0" bIns="45700" lIns="360000" numCol="1" rIns="360000" spcFirstLastPara="1" tIns="45700" wrap="square">
            <a:no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" name="Google Shape;1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2932" y="3970391"/>
            <a:ext cx="2961067" cy="119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9162" y="4646047"/>
            <a:ext cx="988534" cy="34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266" y="2803922"/>
            <a:ext cx="1191006" cy="119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ctrTitle"/>
          </p:nvPr>
        </p:nvSpPr>
        <p:spPr>
          <a:xfrm>
            <a:off x="1091817" y="4089344"/>
            <a:ext cx="4460424" cy="685518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="ctr" anchorCtr="0" bIns="216000" lIns="180000" numCol="1" rIns="180000" spcFirstLastPara="1" tIns="216000" wrap="square">
            <a:sp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" name="Google Shape;1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7565" y="408348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ctrTitle"/>
          </p:nvPr>
        </p:nvSpPr>
        <p:spPr>
          <a:xfrm>
            <a:off x="397565" y="4089344"/>
            <a:ext cx="4460424" cy="685518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="ctr" anchorCtr="0" bIns="216000" lIns="180000" numCol="1" rIns="180000" spcFirstLastPara="1" tIns="216000" wrap="square">
            <a:sp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7652" y="3757152"/>
            <a:ext cx="1386348" cy="138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114800"/>
            <a:ext cx="1193292" cy="119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2176272" y="2803922"/>
            <a:ext cx="5166360" cy="1191006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="ctr" anchorCtr="0" bIns="45700" lIns="360000" numCol="1" rIns="360000" spcFirstLastPara="1" tIns="45700" wrap="square">
            <a:no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2932" y="3970391"/>
            <a:ext cx="2961067" cy="119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9162" y="4646047"/>
            <a:ext cx="988534" cy="34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266" y="2803922"/>
            <a:ext cx="1191006" cy="119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ctrTitle"/>
          </p:nvPr>
        </p:nvSpPr>
        <p:spPr>
          <a:xfrm>
            <a:off x="1091817" y="4089344"/>
            <a:ext cx="4460424" cy="685518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="ctr" anchorCtr="0" bIns="216000" lIns="180000" numCol="1" rIns="180000" spcFirstLastPara="1" tIns="216000" wrap="square">
            <a:sp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7565" y="408348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ctrTitle"/>
          </p:nvPr>
        </p:nvSpPr>
        <p:spPr>
          <a:xfrm>
            <a:off x="397565" y="4089344"/>
            <a:ext cx="4460424" cy="685518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="ctr" anchorCtr="0" bIns="216000" lIns="180000" numCol="1" rIns="180000" spcFirstLastPara="1" tIns="216000" wrap="square">
            <a:sp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7652" y="3757152"/>
            <a:ext cx="1386348" cy="138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114800"/>
            <a:ext cx="1193292" cy="119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433F"/>
              </a:buClr>
              <a:buSzPts val="3200"/>
              <a:buFont typeface="Arial"/>
              <a:buNone/>
              <a:defRPr sz="3200">
                <a:solidFill>
                  <a:srgbClr val="D243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628650" y="1369219"/>
            <a:ext cx="7886700" cy="315923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61950" lvl="0" marL="4572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algn="l" indent="-342900" lvl="1" marL="914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algn="l" indent="-323850" lvl="2" marL="1371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algn="l" indent="-314325" lvl="3" marL="1828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algn="l" indent="-314325" lvl="4" marL="22860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algn="l" indent="-342900" lvl="5" marL="27432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algn="l" indent="-342900" lvl="6" marL="32004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algn="l" indent="-342900" lvl="7" marL="36576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algn="l" indent="-342900" lvl="8" marL="411480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426" y="444924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433F"/>
              </a:buClr>
              <a:buSzPts val="3200"/>
              <a:buFont typeface="Arial"/>
              <a:buNone/>
              <a:defRPr b="0" cap="none" i="0" strike="noStrike" sz="3200" u="none">
                <a:solidFill>
                  <a:srgbClr val="D243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rmAutofit/>
          </a:bodyPr>
          <a:lstStyle>
            <a:lvl1pPr algn="l" indent="-361950" lvl="0" marL="457200" marR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cap="none" i="0" strike="noStrike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342900" lvl="1" marL="914400" marR="0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323850" lvl="2" marL="1371600" marR="0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cap="none" i="0" strike="noStrike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314325" lvl="3" marL="1828800" marR="0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cap="none" i="0" strike="noStrike" sz="135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314325" lvl="4" marL="2286000" marR="0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cap="none" i="0" strike="noStrike" sz="135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314325" lvl="5" marL="2743200" marR="0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cap="none" i="0" strike="noStrike" sz="13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14325" lvl="6" marL="3200400" marR="0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cap="none" i="0" strike="noStrike" sz="13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14325" lvl="7" marL="3657600" marR="0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cap="none" i="0" strike="noStrike" sz="13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14325" lvl="8" marL="4114800" marR="0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cap="none" i="0" strike="noStrike" sz="13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5.jp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12.jp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9.jp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11.jp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6.jp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8.jp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7.jp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10.jp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>
            <p:ph type="ctrTitle"/>
          </p:nvPr>
        </p:nvSpPr>
        <p:spPr>
          <a:xfrm>
            <a:off x="951100" y="4078075"/>
            <a:ext cx="5949600" cy="866100"/>
          </a:xfrm>
          <a:prstGeom prst="rect">
            <a:avLst/>
          </a:prstGeom>
        </p:spPr>
        <p:txBody>
          <a:bodyPr anchor="ctr" anchorCtr="0" bIns="45700" lIns="360000" numCol="1" rIns="360000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Kansen voor jongeren in achterstandswijk in Beiroet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/>
          <p:nvPr>
            <p:ph type="ctrTitle"/>
          </p:nvPr>
        </p:nvSpPr>
        <p:spPr>
          <a:xfrm>
            <a:off x="1357175" y="3989025"/>
            <a:ext cx="7146000" cy="10320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="ctr" anchorCtr="0" bIns="216000" lIns="180000" numCol="1" rIns="180000" spcFirstLastPara="1" tIns="216000" wrap="square">
            <a:sp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 Bourj Hammoud, een overbevolkte en arme wijk in Beiroet, zijn de problemen niet te overzien.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g2163e639bb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9144003" cy="608558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163e639bb2_0_2"/>
          <p:cNvSpPr txBox="1"/>
          <p:nvPr>
            <p:ph type="ctrTitle"/>
          </p:nvPr>
        </p:nvSpPr>
        <p:spPr>
          <a:xfrm>
            <a:off x="1357175" y="4098475"/>
            <a:ext cx="7146000" cy="10320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="ctr" anchorCtr="0" bIns="216000" lIns="180000" numCol="1" rIns="180000" spcFirstLastPara="1" tIns="216000" wrap="square">
            <a:sp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Gebrek aan goed onderwijs, werkloosheid en geweld ontneemt jongeren die er wonen elk perspectief op een betere toekomst.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21a6ac05ad3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3997" cy="609451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21a6ac05ad3_0_14"/>
          <p:cNvSpPr txBox="1"/>
          <p:nvPr>
            <p:ph type="ctrTitle"/>
          </p:nvPr>
        </p:nvSpPr>
        <p:spPr>
          <a:xfrm>
            <a:off x="1357175" y="4098475"/>
            <a:ext cx="7146000" cy="10320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="ctr" anchorCtr="0" bIns="216000" lIns="180000" numCol="1" rIns="180000" spcFirstLastPara="1" tIns="216000" wrap="square">
            <a:sp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Kerk in Actie steunt het werk van jongerencentrum Manara in Beiroet.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2163e639bb2_0_13"/>
          <p:cNvPicPr preferRelativeResize="0"/>
          <p:nvPr/>
        </p:nvPicPr>
        <p:blipFill rotWithShape="1">
          <a:blip r:embed="rId3">
            <a:alphaModFix/>
          </a:blip>
          <a:srcRect b="16548" l="0" r="0" t="0"/>
          <a:stretch/>
        </p:blipFill>
        <p:spPr>
          <a:xfrm>
            <a:off x="0" y="0"/>
            <a:ext cx="9400151" cy="522866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2163e639bb2_0_13"/>
          <p:cNvSpPr txBox="1"/>
          <p:nvPr>
            <p:ph type="ctrTitle"/>
          </p:nvPr>
        </p:nvSpPr>
        <p:spPr>
          <a:xfrm>
            <a:off x="193775" y="281675"/>
            <a:ext cx="2829000" cy="2306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="ctr" anchorCtr="0" bIns="216000" lIns="180000" numCol="1" rIns="180000" spcFirstLastPara="1" tIns="216000" wrap="square">
            <a:spAutoFit/>
          </a:bodyPr>
          <a:lstStyle/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Kwetsbare tieners krijgen er huiswerkbegeleiding, examentraining, psychosociale hulp en vaktrainingen.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 b="15604" l="0" r="0" t="0"/>
          <a:stretch/>
        </p:blipFill>
        <p:spPr>
          <a:xfrm>
            <a:off x="6554" y="94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 txBox="1"/>
          <p:nvPr>
            <p:ph type="ctrTitle"/>
          </p:nvPr>
        </p:nvSpPr>
        <p:spPr>
          <a:xfrm>
            <a:off x="930750" y="125600"/>
            <a:ext cx="74295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="ctr" anchorCtr="0" bIns="216000" lIns="180000" numCol="1" rIns="180000" spcFirstLastPara="1" tIns="216000" wrap="square">
            <a:sp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Ze kunnen er ook terecht voor ontmoeting en een potje tafelvoetbal of airhockey.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21a6ac05ad3_0_9"/>
          <p:cNvPicPr preferRelativeResize="0"/>
          <p:nvPr/>
        </p:nvPicPr>
        <p:blipFill rotWithShape="1">
          <a:blip r:embed="rId3">
            <a:alphaModFix/>
          </a:blip>
          <a:srcRect b="-18483" l="0" r="0" t="0"/>
          <a:stretch/>
        </p:blipFill>
        <p:spPr>
          <a:xfrm>
            <a:off x="-5" y="0"/>
            <a:ext cx="9144003" cy="609452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21a6ac05ad3_0_9"/>
          <p:cNvSpPr txBox="1"/>
          <p:nvPr>
            <p:ph type="ctrTitle"/>
          </p:nvPr>
        </p:nvSpPr>
        <p:spPr>
          <a:xfrm>
            <a:off x="359250" y="4258750"/>
            <a:ext cx="8582700" cy="6858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="ctr" anchorCtr="0" bIns="216000" lIns="180000" numCol="1" rIns="180000" spcFirstLastPara="1" tIns="216000" wrap="square">
            <a:spAutoFit/>
          </a:bodyPr>
          <a:lstStyle/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/>
              <a:t>Jongeren krijgen er nieuwe hoop én perspectief op een betere toekomst.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2433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081152e2d_0_0"/>
          <p:cNvSpPr txBox="1"/>
          <p:nvPr>
            <p:ph type="ctrTitle"/>
          </p:nvPr>
        </p:nvSpPr>
        <p:spPr>
          <a:xfrm>
            <a:off x="2096640" y="1662069"/>
            <a:ext cx="4460400" cy="9351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="ctr" anchorCtr="0" bIns="216000" lIns="180000" numCol="1" rIns="180000" spcFirstLastPara="1" tIns="216000"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3" name="Google Shape;83;gf081152e2d_0_0"/>
          <p:cNvSpPr txBox="1"/>
          <p:nvPr/>
        </p:nvSpPr>
        <p:spPr>
          <a:xfrm>
            <a:off x="1818600" y="3487400"/>
            <a:ext cx="6072300" cy="677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sp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Hartelijk dank voor je gift!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84" name="Google Shape;84;gf081152e2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123" y="295975"/>
            <a:ext cx="4611251" cy="306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2021-05-20T07:04:40Z</dcterms:created>
  <dc:creator>Jos Almekinders</dc:creator>
</cp:coreProperties>
</file>